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808-3F1B-4CEC-BD88-5F3057D735A7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08FE-BB81-4A89-8D83-85313120E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56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808-3F1B-4CEC-BD88-5F3057D735A7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08FE-BB81-4A89-8D83-85313120E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46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808-3F1B-4CEC-BD88-5F3057D735A7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08FE-BB81-4A89-8D83-85313120E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684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808-3F1B-4CEC-BD88-5F3057D735A7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08FE-BB81-4A89-8D83-85313120E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125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808-3F1B-4CEC-BD88-5F3057D735A7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08FE-BB81-4A89-8D83-85313120E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1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808-3F1B-4CEC-BD88-5F3057D735A7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08FE-BB81-4A89-8D83-85313120E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23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808-3F1B-4CEC-BD88-5F3057D735A7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08FE-BB81-4A89-8D83-85313120E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803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808-3F1B-4CEC-BD88-5F3057D735A7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08FE-BB81-4A89-8D83-85313120E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69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808-3F1B-4CEC-BD88-5F3057D735A7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08FE-BB81-4A89-8D83-85313120E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928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808-3F1B-4CEC-BD88-5F3057D735A7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08FE-BB81-4A89-8D83-85313120E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444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2808-3F1B-4CEC-BD88-5F3057D735A7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08FE-BB81-4A89-8D83-85313120E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861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2808-3F1B-4CEC-BD88-5F3057D735A7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08FE-BB81-4A89-8D83-85313120E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767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4201" y="517314"/>
            <a:ext cx="7772400" cy="1573879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9839" y="2108837"/>
            <a:ext cx="4356100" cy="1421541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3" y="3974342"/>
            <a:ext cx="8925318" cy="288365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" y="5622905"/>
            <a:ext cx="5311318" cy="112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69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91504"/>
            <a:ext cx="9018246" cy="9387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83553"/>
            <a:ext cx="4858245" cy="1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33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28650" y="1109798"/>
            <a:ext cx="7886700" cy="878025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28650" y="2107096"/>
            <a:ext cx="7886700" cy="4069867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91504"/>
            <a:ext cx="9018246" cy="9387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83553"/>
            <a:ext cx="4858245" cy="1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6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28650" y="1112628"/>
            <a:ext cx="7886700" cy="843393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628650" y="2122999"/>
            <a:ext cx="3886200" cy="4053964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629150" y="2122999"/>
            <a:ext cx="3886200" cy="405396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91504"/>
            <a:ext cx="9018246" cy="9387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83553"/>
            <a:ext cx="4858245" cy="1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1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29841" y="1112628"/>
            <a:ext cx="7886700" cy="578061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629842" y="1759462"/>
            <a:ext cx="3868340" cy="697491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629842" y="2568271"/>
            <a:ext cx="3868340" cy="3985927"/>
          </a:xfrm>
        </p:spPr>
        <p:txBody>
          <a:bodyPr/>
          <a:lstStyle/>
          <a:p>
            <a:endParaRPr lang="es-MX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629150" y="1759462"/>
            <a:ext cx="3887391" cy="697491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4629150" y="2568271"/>
            <a:ext cx="3887391" cy="3985927"/>
          </a:xfrm>
        </p:spPr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91504"/>
            <a:ext cx="9018246" cy="9387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83553"/>
            <a:ext cx="4858245" cy="1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3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29841" y="1192696"/>
            <a:ext cx="2949178" cy="864704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887391" y="1184744"/>
            <a:ext cx="4629150" cy="4676307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629841" y="2154803"/>
            <a:ext cx="2949178" cy="3714185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91504"/>
            <a:ext cx="9018246" cy="9387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83553"/>
            <a:ext cx="4858245" cy="1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883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7CNICC" id="{7484EBE4-1579-40DD-899C-50793572CAAD}" vid="{F383052B-8209-40CB-A2A6-5058CDE87C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7CNICC</Template>
  <TotalTime>60</TotalTime>
  <Words>0</Words>
  <Application>Microsoft Office PowerPoint</Application>
  <PresentationFormat>Carta (216 x 279 mm)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Clemente Rueda</dc:creator>
  <cp:lastModifiedBy>Administrador</cp:lastModifiedBy>
  <cp:revision>8</cp:revision>
  <dcterms:created xsi:type="dcterms:W3CDTF">2017-02-23T17:53:40Z</dcterms:created>
  <dcterms:modified xsi:type="dcterms:W3CDTF">2018-04-25T17:10:12Z</dcterms:modified>
</cp:coreProperties>
</file>