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018788" cy="39600188"/>
  <p:notesSz cx="6858000" cy="9144000"/>
  <p:defaultTextStyle>
    <a:defPPr>
      <a:defRPr lang="es-MX"/>
    </a:defPPr>
    <a:lvl1pPr marL="0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1pPr>
    <a:lvl2pPr marL="1814855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2pPr>
    <a:lvl3pPr marL="3629711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3pPr>
    <a:lvl4pPr marL="5444566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4pPr>
    <a:lvl5pPr marL="7259422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5pPr>
    <a:lvl6pPr marL="9074277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6pPr>
    <a:lvl7pPr marL="10889132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7pPr>
    <a:lvl8pPr marL="12703988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8pPr>
    <a:lvl9pPr marL="14518843" algn="l" defTabSz="3629711" rtl="0" eaLnBrk="1" latinLnBrk="0" hangingPunct="1">
      <a:defRPr sz="714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70" autoAdjust="0"/>
    <p:restoredTop sz="94660"/>
  </p:normalViewPr>
  <p:slideViewPr>
    <p:cSldViewPr snapToGrid="0">
      <p:cViewPr>
        <p:scale>
          <a:sx n="20" d="100"/>
          <a:sy n="20" d="100"/>
        </p:scale>
        <p:origin x="-3090" y="-180"/>
      </p:cViewPr>
      <p:guideLst>
        <p:guide orient="horz" pos="12472"/>
        <p:guide pos="113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1409" y="6480867"/>
            <a:ext cx="30615970" cy="13786732"/>
          </a:xfrm>
        </p:spPr>
        <p:txBody>
          <a:bodyPr anchor="b"/>
          <a:lstStyle>
            <a:lvl1pPr algn="ctr">
              <a:defRPr sz="236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2349" y="20799268"/>
            <a:ext cx="27014091" cy="9560876"/>
          </a:xfrm>
        </p:spPr>
        <p:txBody>
          <a:bodyPr/>
          <a:lstStyle>
            <a:lvl1pPr marL="0" indent="0" algn="ctr">
              <a:buNone/>
              <a:defRPr sz="9454"/>
            </a:lvl1pPr>
            <a:lvl2pPr marL="1800957" indent="0" algn="ctr">
              <a:buNone/>
              <a:defRPr sz="7878"/>
            </a:lvl2pPr>
            <a:lvl3pPr marL="3601913" indent="0" algn="ctr">
              <a:buNone/>
              <a:defRPr sz="7090"/>
            </a:lvl3pPr>
            <a:lvl4pPr marL="5402870" indent="0" algn="ctr">
              <a:buNone/>
              <a:defRPr sz="6303"/>
            </a:lvl4pPr>
            <a:lvl5pPr marL="7203826" indent="0" algn="ctr">
              <a:buNone/>
              <a:defRPr sz="6303"/>
            </a:lvl5pPr>
            <a:lvl6pPr marL="9004783" indent="0" algn="ctr">
              <a:buNone/>
              <a:defRPr sz="6303"/>
            </a:lvl6pPr>
            <a:lvl7pPr marL="10805739" indent="0" algn="ctr">
              <a:buNone/>
              <a:defRPr sz="6303"/>
            </a:lvl7pPr>
            <a:lvl8pPr marL="12606696" indent="0" algn="ctr">
              <a:buNone/>
              <a:defRPr sz="6303"/>
            </a:lvl8pPr>
            <a:lvl9pPr marL="14407652" indent="0" algn="ctr">
              <a:buNone/>
              <a:defRPr sz="6303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284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660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75947" y="2108343"/>
            <a:ext cx="7766551" cy="335593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6293" y="2108343"/>
            <a:ext cx="22849419" cy="335593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239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904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7534" y="9872559"/>
            <a:ext cx="31066205" cy="16472575"/>
          </a:xfrm>
        </p:spPr>
        <p:txBody>
          <a:bodyPr anchor="b"/>
          <a:lstStyle>
            <a:lvl1pPr>
              <a:defRPr sz="2363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7534" y="26500971"/>
            <a:ext cx="31066205" cy="8662538"/>
          </a:xfrm>
        </p:spPr>
        <p:txBody>
          <a:bodyPr/>
          <a:lstStyle>
            <a:lvl1pPr marL="0" indent="0">
              <a:buNone/>
              <a:defRPr sz="9454">
                <a:solidFill>
                  <a:schemeClr val="tx1"/>
                </a:solidFill>
              </a:defRPr>
            </a:lvl1pPr>
            <a:lvl2pPr marL="1800957" indent="0">
              <a:buNone/>
              <a:defRPr sz="7878">
                <a:solidFill>
                  <a:schemeClr val="tx1">
                    <a:tint val="75000"/>
                  </a:schemeClr>
                </a:solidFill>
              </a:defRPr>
            </a:lvl2pPr>
            <a:lvl3pPr marL="3601913" indent="0">
              <a:buNone/>
              <a:defRPr sz="7090">
                <a:solidFill>
                  <a:schemeClr val="tx1">
                    <a:tint val="75000"/>
                  </a:schemeClr>
                </a:solidFill>
              </a:defRPr>
            </a:lvl3pPr>
            <a:lvl4pPr marL="5402870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4pPr>
            <a:lvl5pPr marL="7203826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5pPr>
            <a:lvl6pPr marL="9004783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6pPr>
            <a:lvl7pPr marL="10805739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7pPr>
            <a:lvl8pPr marL="12606696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8pPr>
            <a:lvl9pPr marL="14407652" indent="0">
              <a:buNone/>
              <a:defRPr sz="63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17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6292" y="10541716"/>
            <a:ext cx="15307985" cy="251259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34511" y="10541716"/>
            <a:ext cx="15307985" cy="251259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41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983" y="2108352"/>
            <a:ext cx="31066205" cy="765420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987" y="9707549"/>
            <a:ext cx="15237633" cy="4757520"/>
          </a:xfrm>
        </p:spPr>
        <p:txBody>
          <a:bodyPr anchor="b"/>
          <a:lstStyle>
            <a:lvl1pPr marL="0" indent="0">
              <a:buNone/>
              <a:defRPr sz="9454" b="1"/>
            </a:lvl1pPr>
            <a:lvl2pPr marL="1800957" indent="0">
              <a:buNone/>
              <a:defRPr sz="7878" b="1"/>
            </a:lvl2pPr>
            <a:lvl3pPr marL="3601913" indent="0">
              <a:buNone/>
              <a:defRPr sz="7090" b="1"/>
            </a:lvl3pPr>
            <a:lvl4pPr marL="5402870" indent="0">
              <a:buNone/>
              <a:defRPr sz="6303" b="1"/>
            </a:lvl4pPr>
            <a:lvl5pPr marL="7203826" indent="0">
              <a:buNone/>
              <a:defRPr sz="6303" b="1"/>
            </a:lvl5pPr>
            <a:lvl6pPr marL="9004783" indent="0">
              <a:buNone/>
              <a:defRPr sz="6303" b="1"/>
            </a:lvl6pPr>
            <a:lvl7pPr marL="10805739" indent="0">
              <a:buNone/>
              <a:defRPr sz="6303" b="1"/>
            </a:lvl7pPr>
            <a:lvl8pPr marL="12606696" indent="0">
              <a:buNone/>
              <a:defRPr sz="6303" b="1"/>
            </a:lvl8pPr>
            <a:lvl9pPr marL="14407652" indent="0">
              <a:buNone/>
              <a:defRPr sz="630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987" y="14465069"/>
            <a:ext cx="15237633" cy="212759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34514" y="9707549"/>
            <a:ext cx="15312676" cy="4757520"/>
          </a:xfrm>
        </p:spPr>
        <p:txBody>
          <a:bodyPr anchor="b"/>
          <a:lstStyle>
            <a:lvl1pPr marL="0" indent="0">
              <a:buNone/>
              <a:defRPr sz="9454" b="1"/>
            </a:lvl1pPr>
            <a:lvl2pPr marL="1800957" indent="0">
              <a:buNone/>
              <a:defRPr sz="7878" b="1"/>
            </a:lvl2pPr>
            <a:lvl3pPr marL="3601913" indent="0">
              <a:buNone/>
              <a:defRPr sz="7090" b="1"/>
            </a:lvl3pPr>
            <a:lvl4pPr marL="5402870" indent="0">
              <a:buNone/>
              <a:defRPr sz="6303" b="1"/>
            </a:lvl4pPr>
            <a:lvl5pPr marL="7203826" indent="0">
              <a:buNone/>
              <a:defRPr sz="6303" b="1"/>
            </a:lvl5pPr>
            <a:lvl6pPr marL="9004783" indent="0">
              <a:buNone/>
              <a:defRPr sz="6303" b="1"/>
            </a:lvl6pPr>
            <a:lvl7pPr marL="10805739" indent="0">
              <a:buNone/>
              <a:defRPr sz="6303" b="1"/>
            </a:lvl7pPr>
            <a:lvl8pPr marL="12606696" indent="0">
              <a:buNone/>
              <a:defRPr sz="6303" b="1"/>
            </a:lvl8pPr>
            <a:lvl9pPr marL="14407652" indent="0">
              <a:buNone/>
              <a:defRPr sz="6303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34514" y="14465069"/>
            <a:ext cx="15312676" cy="212759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793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25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68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983" y="2640012"/>
            <a:ext cx="11616997" cy="9240044"/>
          </a:xfrm>
        </p:spPr>
        <p:txBody>
          <a:bodyPr anchor="b"/>
          <a:lstStyle>
            <a:lvl1pPr>
              <a:defRPr sz="1260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12677" y="5701703"/>
            <a:ext cx="18234511" cy="28141800"/>
          </a:xfrm>
        </p:spPr>
        <p:txBody>
          <a:bodyPr/>
          <a:lstStyle>
            <a:lvl1pPr>
              <a:defRPr sz="12605"/>
            </a:lvl1pPr>
            <a:lvl2pPr>
              <a:defRPr sz="11029"/>
            </a:lvl2pPr>
            <a:lvl3pPr>
              <a:defRPr sz="9454"/>
            </a:lvl3pPr>
            <a:lvl4pPr>
              <a:defRPr sz="7878"/>
            </a:lvl4pPr>
            <a:lvl5pPr>
              <a:defRPr sz="7878"/>
            </a:lvl5pPr>
            <a:lvl6pPr>
              <a:defRPr sz="7878"/>
            </a:lvl6pPr>
            <a:lvl7pPr>
              <a:defRPr sz="7878"/>
            </a:lvl7pPr>
            <a:lvl8pPr>
              <a:defRPr sz="7878"/>
            </a:lvl8pPr>
            <a:lvl9pPr>
              <a:defRPr sz="787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983" y="11880056"/>
            <a:ext cx="11616997" cy="22009274"/>
          </a:xfrm>
        </p:spPr>
        <p:txBody>
          <a:bodyPr/>
          <a:lstStyle>
            <a:lvl1pPr marL="0" indent="0">
              <a:buNone/>
              <a:defRPr sz="6303"/>
            </a:lvl1pPr>
            <a:lvl2pPr marL="1800957" indent="0">
              <a:buNone/>
              <a:defRPr sz="5515"/>
            </a:lvl2pPr>
            <a:lvl3pPr marL="3601913" indent="0">
              <a:buNone/>
              <a:defRPr sz="4727"/>
            </a:lvl3pPr>
            <a:lvl4pPr marL="5402870" indent="0">
              <a:buNone/>
              <a:defRPr sz="3939"/>
            </a:lvl4pPr>
            <a:lvl5pPr marL="7203826" indent="0">
              <a:buNone/>
              <a:defRPr sz="3939"/>
            </a:lvl5pPr>
            <a:lvl6pPr marL="9004783" indent="0">
              <a:buNone/>
              <a:defRPr sz="3939"/>
            </a:lvl6pPr>
            <a:lvl7pPr marL="10805739" indent="0">
              <a:buNone/>
              <a:defRPr sz="3939"/>
            </a:lvl7pPr>
            <a:lvl8pPr marL="12606696" indent="0">
              <a:buNone/>
              <a:defRPr sz="3939"/>
            </a:lvl8pPr>
            <a:lvl9pPr marL="14407652" indent="0">
              <a:buNone/>
              <a:defRPr sz="393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97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983" y="2640012"/>
            <a:ext cx="11616997" cy="9240044"/>
          </a:xfrm>
        </p:spPr>
        <p:txBody>
          <a:bodyPr anchor="b"/>
          <a:lstStyle>
            <a:lvl1pPr>
              <a:defRPr sz="1260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12677" y="5701703"/>
            <a:ext cx="18234511" cy="28141800"/>
          </a:xfrm>
        </p:spPr>
        <p:txBody>
          <a:bodyPr anchor="t"/>
          <a:lstStyle>
            <a:lvl1pPr marL="0" indent="0">
              <a:buNone/>
              <a:defRPr sz="12605"/>
            </a:lvl1pPr>
            <a:lvl2pPr marL="1800957" indent="0">
              <a:buNone/>
              <a:defRPr sz="11029"/>
            </a:lvl2pPr>
            <a:lvl3pPr marL="3601913" indent="0">
              <a:buNone/>
              <a:defRPr sz="9454"/>
            </a:lvl3pPr>
            <a:lvl4pPr marL="5402870" indent="0">
              <a:buNone/>
              <a:defRPr sz="7878"/>
            </a:lvl4pPr>
            <a:lvl5pPr marL="7203826" indent="0">
              <a:buNone/>
              <a:defRPr sz="7878"/>
            </a:lvl5pPr>
            <a:lvl6pPr marL="9004783" indent="0">
              <a:buNone/>
              <a:defRPr sz="7878"/>
            </a:lvl6pPr>
            <a:lvl7pPr marL="10805739" indent="0">
              <a:buNone/>
              <a:defRPr sz="7878"/>
            </a:lvl7pPr>
            <a:lvl8pPr marL="12606696" indent="0">
              <a:buNone/>
              <a:defRPr sz="7878"/>
            </a:lvl8pPr>
            <a:lvl9pPr marL="14407652" indent="0">
              <a:buNone/>
              <a:defRPr sz="787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983" y="11880056"/>
            <a:ext cx="11616997" cy="22009274"/>
          </a:xfrm>
        </p:spPr>
        <p:txBody>
          <a:bodyPr/>
          <a:lstStyle>
            <a:lvl1pPr marL="0" indent="0">
              <a:buNone/>
              <a:defRPr sz="6303"/>
            </a:lvl1pPr>
            <a:lvl2pPr marL="1800957" indent="0">
              <a:buNone/>
              <a:defRPr sz="5515"/>
            </a:lvl2pPr>
            <a:lvl3pPr marL="3601913" indent="0">
              <a:buNone/>
              <a:defRPr sz="4727"/>
            </a:lvl3pPr>
            <a:lvl4pPr marL="5402870" indent="0">
              <a:buNone/>
              <a:defRPr sz="3939"/>
            </a:lvl4pPr>
            <a:lvl5pPr marL="7203826" indent="0">
              <a:buNone/>
              <a:defRPr sz="3939"/>
            </a:lvl5pPr>
            <a:lvl6pPr marL="9004783" indent="0">
              <a:buNone/>
              <a:defRPr sz="3939"/>
            </a:lvl6pPr>
            <a:lvl7pPr marL="10805739" indent="0">
              <a:buNone/>
              <a:defRPr sz="3939"/>
            </a:lvl7pPr>
            <a:lvl8pPr marL="12606696" indent="0">
              <a:buNone/>
              <a:defRPr sz="3939"/>
            </a:lvl8pPr>
            <a:lvl9pPr marL="14407652" indent="0">
              <a:buNone/>
              <a:defRPr sz="393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292" y="2108352"/>
            <a:ext cx="31066205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292" y="10541716"/>
            <a:ext cx="31066205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292" y="36703516"/>
            <a:ext cx="8104227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ADF27-276F-44B8-997C-D7D0D1DA3A1F}" type="datetimeFigureOut">
              <a:rPr lang="es-MX" smtClean="0"/>
              <a:t>25/04/2018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1224" y="36703516"/>
            <a:ext cx="1215634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8269" y="36703516"/>
            <a:ext cx="8104227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1D358-E176-4B69-BC41-B4DB4432AA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90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1913" rtl="0" eaLnBrk="1" latinLnBrk="0" hangingPunct="1">
        <a:lnSpc>
          <a:spcPct val="90000"/>
        </a:lnSpc>
        <a:spcBef>
          <a:spcPct val="0"/>
        </a:spcBef>
        <a:buNone/>
        <a:defRPr sz="173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478" indent="-900478" algn="l" defTabSz="3601913" rtl="0" eaLnBrk="1" latinLnBrk="0" hangingPunct="1">
        <a:lnSpc>
          <a:spcPct val="90000"/>
        </a:lnSpc>
        <a:spcBef>
          <a:spcPts val="3939"/>
        </a:spcBef>
        <a:buFont typeface="Arial" panose="020B0604020202020204" pitchFamily="34" charset="0"/>
        <a:buChar char="•"/>
        <a:defRPr sz="11029" kern="1200">
          <a:solidFill>
            <a:schemeClr val="tx1"/>
          </a:solidFill>
          <a:latin typeface="+mn-lt"/>
          <a:ea typeface="+mn-ea"/>
          <a:cs typeface="+mn-cs"/>
        </a:defRPr>
      </a:lvl1pPr>
      <a:lvl2pPr marL="2701435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9454" kern="1200">
          <a:solidFill>
            <a:schemeClr val="tx1"/>
          </a:solidFill>
          <a:latin typeface="+mn-lt"/>
          <a:ea typeface="+mn-ea"/>
          <a:cs typeface="+mn-cs"/>
        </a:defRPr>
      </a:lvl2pPr>
      <a:lvl3pPr marL="4502391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878" kern="1200">
          <a:solidFill>
            <a:schemeClr val="tx1"/>
          </a:solidFill>
          <a:latin typeface="+mn-lt"/>
          <a:ea typeface="+mn-ea"/>
          <a:cs typeface="+mn-cs"/>
        </a:defRPr>
      </a:lvl3pPr>
      <a:lvl4pPr marL="6303348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4pPr>
      <a:lvl5pPr marL="8104304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5pPr>
      <a:lvl6pPr marL="9905261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6pPr>
      <a:lvl7pPr marL="11706217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7pPr>
      <a:lvl8pPr marL="13507174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8pPr>
      <a:lvl9pPr marL="15308130" indent="-900478" algn="l" defTabSz="3601913" rtl="0" eaLnBrk="1" latinLnBrk="0" hangingPunct="1">
        <a:lnSpc>
          <a:spcPct val="90000"/>
        </a:lnSpc>
        <a:spcBef>
          <a:spcPts val="1970"/>
        </a:spcBef>
        <a:buFont typeface="Arial" panose="020B0604020202020204" pitchFamily="34" charset="0"/>
        <a:buChar char="•"/>
        <a:defRPr sz="7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1pPr>
      <a:lvl2pPr marL="1800957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2pPr>
      <a:lvl3pPr marL="3601913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3pPr>
      <a:lvl4pPr marL="5402870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4pPr>
      <a:lvl5pPr marL="7203826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5pPr>
      <a:lvl6pPr marL="9004783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6pPr>
      <a:lvl7pPr marL="10805739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7pPr>
      <a:lvl8pPr marL="12606696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8pPr>
      <a:lvl9pPr marL="14407652" algn="l" defTabSz="3601913" rtl="0" eaLnBrk="1" latinLnBrk="0" hangingPunct="1">
        <a:defRPr sz="7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380" y="0"/>
            <a:ext cx="3962408" cy="3962408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341679" y="0"/>
            <a:ext cx="30516046" cy="393954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5000" b="1" cap="none" spc="0" dirty="0" smtClean="0">
                <a:ln w="38100">
                  <a:solidFill>
                    <a:srgbClr val="C00000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 Futuro, Inicia</a:t>
            </a:r>
            <a:r>
              <a:rPr lang="es-ES" sz="25000" b="1" dirty="0" smtClean="0">
                <a:ln w="38100">
                  <a:solidFill>
                    <a:srgbClr val="C00000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…. Hoy </a:t>
            </a:r>
            <a:endParaRPr lang="es-ES" sz="25000" b="1" cap="none" spc="0" dirty="0">
              <a:ln w="38100">
                <a:solidFill>
                  <a:srgbClr val="C00000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78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6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Clemente Rueda</dc:creator>
  <cp:lastModifiedBy>Administrador</cp:lastModifiedBy>
  <cp:revision>5</cp:revision>
  <dcterms:created xsi:type="dcterms:W3CDTF">2017-02-28T01:24:27Z</dcterms:created>
  <dcterms:modified xsi:type="dcterms:W3CDTF">2018-04-25T17:12:01Z</dcterms:modified>
</cp:coreProperties>
</file>